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3" d="100"/>
          <a:sy n="93" d="100"/>
        </p:scale>
        <p:origin x="-3048" y="-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3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1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5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8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5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3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8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6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0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D3A61-1EFA-43FB-8927-3BCDA93E282A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7530C-ACFC-44C9-A242-D41BD10C37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8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eejoecarr@earthlink.ne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487363"/>
            <a:ext cx="5915025" cy="1766887"/>
          </a:xfrm>
        </p:spPr>
        <p:txBody>
          <a:bodyPr/>
          <a:lstStyle/>
          <a:p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36635" y="4110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6836"/>
            <a:ext cx="6858000" cy="3853380"/>
          </a:xfrm>
          <a:prstGeom prst="rect">
            <a:avLst/>
          </a:prstGeom>
        </p:spPr>
      </p:pic>
      <p:sp>
        <p:nvSpPr>
          <p:cNvPr id="11" name="Wave 10"/>
          <p:cNvSpPr/>
          <p:nvPr/>
        </p:nvSpPr>
        <p:spPr>
          <a:xfrm>
            <a:off x="0" y="5145417"/>
            <a:ext cx="6857999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Person/Best ball Scramble format, lunch &amp; favorite beverage. . prizes</a:t>
            </a: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89465" y="4227356"/>
            <a:ext cx="3247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Delaware Golf Course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3329 Columbus Pike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Delaware, OH 43015</a:t>
            </a: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56409" y="3945088"/>
            <a:ext cx="56841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When: Wednesday, May 9</a:t>
            </a: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2018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Starting tee time 9am 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Arrive by 8:40am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631" y="6598734"/>
            <a:ext cx="2421925" cy="6982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255" y="6598734"/>
            <a:ext cx="1819275" cy="79854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9785" y="6600494"/>
            <a:ext cx="1819275" cy="795027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" y="0"/>
            <a:ext cx="6857998" cy="926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</a:rPr>
              <a:t>D5 AALAS Golf Outing</a:t>
            </a:r>
          </a:p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51784" y="5817078"/>
            <a:ext cx="29225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Sponsored By: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282" y="1147781"/>
            <a:ext cx="6590795" cy="3082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Membership Registration: Vendors ONLY $45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Name:_______________________________________________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Facility:______________________________________________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Email:________________________________________________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Phone:________________________________________________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send registration by </a:t>
            </a:r>
            <a:r>
              <a:rPr lang="en-US" dirty="0" smtClean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4</a:t>
            </a:r>
            <a:r>
              <a:rPr lang="en-US" baseline="30000" dirty="0" smtClean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2018!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Joe </a:t>
            </a:r>
            <a:r>
              <a:rPr lang="en-US" dirty="0" err="1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</a:t>
            </a: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seejoecarr@earthlink.net</a:t>
            </a:r>
            <a:endParaRPr lang="en-US" dirty="0">
              <a:latin typeface="Britannic Bold" panose="020B09030607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YEAR VENDORS WILL PAY THEIR OWN GREEN FEES AT THE COURSE, NO CHECKS!!!!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94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91</Words>
  <Application>Microsoft Office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Roberts, Sarah</dc:creator>
  <cp:lastModifiedBy>Petty, Joann</cp:lastModifiedBy>
  <cp:revision>17</cp:revision>
  <dcterms:created xsi:type="dcterms:W3CDTF">2017-03-14T19:03:18Z</dcterms:created>
  <dcterms:modified xsi:type="dcterms:W3CDTF">2018-03-28T16:16:24Z</dcterms:modified>
</cp:coreProperties>
</file>